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84" d="100"/>
          <a:sy n="84" d="100"/>
        </p:scale>
        <p:origin x="2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709DE-06D0-4454-9426-2A2A118BE96B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8BD61-EDCE-447C-8260-04006B876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543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b94cb2a77e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b94cb2a77e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>
          <a:extLst>
            <a:ext uri="{FF2B5EF4-FFF2-40B4-BE49-F238E27FC236}">
              <a16:creationId xmlns:a16="http://schemas.microsoft.com/office/drawing/2014/main" id="{C23EE150-FC6E-5611-83EF-1432E31EC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b94cb2a77e_0_9:notes">
            <a:extLst>
              <a:ext uri="{FF2B5EF4-FFF2-40B4-BE49-F238E27FC236}">
                <a16:creationId xmlns:a16="http://schemas.microsoft.com/office/drawing/2014/main" id="{1D960306-5A11-F963-D690-011B5B5F39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b94cb2a77e_0_9:notes">
            <a:extLst>
              <a:ext uri="{FF2B5EF4-FFF2-40B4-BE49-F238E27FC236}">
                <a16:creationId xmlns:a16="http://schemas.microsoft.com/office/drawing/2014/main" id="{3C4F2E25-4E21-62BA-DC4A-D6FECFAFD3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4488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F8773-C0F4-11A6-6A89-1E3610764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B0190B-34F7-51EE-7F93-B03A3ADBBA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98852-D56A-3AFC-EF1B-02983128A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AC49E-6A55-5484-C308-F5ECAD40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56356-E095-01F5-15F4-63BD67E80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53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86E6-B903-02FB-D075-CAC4E40D4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32139-23BE-7853-1839-4BC75BEA8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D7006-338C-EBE6-35FB-61FF2E069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43D34-F319-44ED-0089-5675F3C70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713AB-C22F-63D7-85E1-EA1FB0C3A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364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61A95-CA38-202E-CB45-8EA59411D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6FBE8-E7D0-1FC2-0B55-79744D980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617FC-1931-9D22-2508-342E1D9ED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EE067-2F25-84F4-F76A-D4267949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2968C-7CDC-8E12-E9F0-C1ECF7581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36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38CD4-A185-B60F-B3F9-BB0D6266C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A4662-D2BD-D998-3ED8-F7FBB56F99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3EC16-4ED1-1708-A705-325BD6D2B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94B11-0BA8-4280-6725-C68052E7F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244AB-205D-3109-789F-6B9DF7CB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F25E5F-51B8-1344-9AED-F3389C0E0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891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9153B-AF17-387A-A820-348121D11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7023F-FFF3-EC2B-7E4B-17A022AB3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59BCB-0E0C-BF6D-CDB4-E60366F1A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3AEC7-BB65-EE65-E4A0-5308F2CB42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F2B783-8C06-26E0-F5FD-BFD78C628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DB9BB3-3B8B-122E-5BDE-0B5980C88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403532-5007-477A-3C8A-A12743294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4C016-8AC2-AF65-DD45-D05D4F380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098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C41A0-50F8-2675-5E31-0F6C2813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4B3E30-E980-211A-99E1-F0FCB0DCA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2B4199-914A-19E5-C7AC-C61910B1D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E6952E-2597-7439-1B97-11479BC96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673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8ADC39-9068-775F-45C9-224874B7F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6A35DD-CFA9-B581-EED8-9B1E60868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31E56-18A8-A913-94C4-43C3EAE17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860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D92D5-3BD7-C5B1-6D34-E8ED2EDB0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3D45A-D087-2137-147C-721463D2A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88E4E-2F5A-1A28-8D1D-D5D7257BD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81679-731A-F7E7-EE4D-72F09F10E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3F11-B73A-8985-5B34-DA26AFF82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7C3905-06AB-5375-9B8D-2CAB0D74F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342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FE55A-3A23-1F3C-7573-CA8253130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5E1B45-ABB9-741C-8216-C39963839A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28258-078D-D74B-8E65-D1C2A62343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3D328-0B23-9C95-8E3D-7CF6BD11A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0A413-D2B4-95EB-24C2-7D0A5F04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0D6B31-C472-0085-E669-5F4EFF985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717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A0821-A724-EE18-91E7-20E01C417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3D57A4-C5B9-6F53-0590-EC664AAD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283CC-AEBC-03B9-4ED2-26107A5EB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02D08-CF46-810A-C2DD-45E75714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FD488-3822-8588-2BC9-35154416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85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31955C-F9EB-6993-BC49-2880147A6D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DFBD99-FE40-593D-A0B5-C23D58D2D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9E6C6-250B-DC29-DFE1-5D5700222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ECC0D-1C19-959E-24B0-76643ADA4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B9606-CFBF-ED3A-502E-634E8F206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06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dré / Jaune">
  <p:cSld name="Encadré / Jaune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0"/>
          <p:cNvSpPr txBox="1"/>
          <p:nvPr/>
        </p:nvSpPr>
        <p:spPr>
          <a:xfrm>
            <a:off x="889800" y="2064451"/>
            <a:ext cx="10721200" cy="2073600"/>
          </a:xfrm>
          <a:prstGeom prst="rect">
            <a:avLst/>
          </a:prstGeom>
          <a:noFill/>
          <a:ln w="3810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16933" marR="0" lvl="0" indent="0" algn="ctr" rtl="0">
              <a:lnSpc>
                <a:spcPct val="1079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2267" b="1" i="0" u="none" strike="noStrike" cap="none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28" name="Google Shape;228;p60"/>
          <p:cNvSpPr txBox="1"/>
          <p:nvPr/>
        </p:nvSpPr>
        <p:spPr>
          <a:xfrm>
            <a:off x="737400" y="1912051"/>
            <a:ext cx="10721200" cy="2073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16933" marR="0" lvl="0" indent="0" algn="ctr" rtl="0">
              <a:lnSpc>
                <a:spcPct val="1079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267" b="1" i="0" u="none" strike="noStrike" cap="none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29" name="Google Shape;229;p60"/>
          <p:cNvSpPr txBox="1">
            <a:spLocks noGrp="1"/>
          </p:cNvSpPr>
          <p:nvPr>
            <p:ph type="body" idx="1"/>
          </p:nvPr>
        </p:nvSpPr>
        <p:spPr>
          <a:xfrm>
            <a:off x="889800" y="2377067"/>
            <a:ext cx="82008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67731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Urbanist ExtraBold"/>
              <a:buChar char="●"/>
              <a:defRPr sz="5867">
                <a:solidFill>
                  <a:schemeClr val="lt1"/>
                </a:solidFill>
                <a:latin typeface="Urbanist ExtraBold"/>
                <a:ea typeface="Urbanist ExtraBold"/>
                <a:cs typeface="Urbanist ExtraBold"/>
                <a:sym typeface="Urbanist ExtraBold"/>
              </a:defRPr>
            </a:lvl1pPr>
            <a:lvl2pPr marL="1219170" lvl="1" indent="-68578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rbanist ExtraBold"/>
              <a:buChar char="○"/>
              <a:defRPr sz="6000">
                <a:solidFill>
                  <a:schemeClr val="lt1"/>
                </a:solidFill>
                <a:latin typeface="Urbanist ExtraBold"/>
                <a:ea typeface="Urbanist ExtraBold"/>
                <a:cs typeface="Urbanist ExtraBold"/>
                <a:sym typeface="Urbanist ExtraBold"/>
              </a:defRPr>
            </a:lvl2pPr>
            <a:lvl3pPr marL="1828754" lvl="2" indent="-68578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rbanist ExtraBold"/>
              <a:buChar char="■"/>
              <a:defRPr sz="6000">
                <a:solidFill>
                  <a:schemeClr val="lt1"/>
                </a:solidFill>
                <a:latin typeface="Urbanist ExtraBold"/>
                <a:ea typeface="Urbanist ExtraBold"/>
                <a:cs typeface="Urbanist ExtraBold"/>
                <a:sym typeface="Urbanist ExtraBold"/>
              </a:defRPr>
            </a:lvl3pPr>
            <a:lvl4pPr marL="2438339" lvl="3" indent="-68578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rbanist ExtraBold"/>
              <a:buChar char="●"/>
              <a:defRPr sz="6000">
                <a:solidFill>
                  <a:schemeClr val="lt1"/>
                </a:solidFill>
                <a:latin typeface="Urbanist ExtraBold"/>
                <a:ea typeface="Urbanist ExtraBold"/>
                <a:cs typeface="Urbanist ExtraBold"/>
                <a:sym typeface="Urbanist ExtraBold"/>
              </a:defRPr>
            </a:lvl4pPr>
            <a:lvl5pPr marL="3047924" lvl="4" indent="-68578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rbanist ExtraBold"/>
              <a:buChar char="○"/>
              <a:defRPr sz="6000">
                <a:solidFill>
                  <a:schemeClr val="lt1"/>
                </a:solidFill>
                <a:latin typeface="Urbanist ExtraBold"/>
                <a:ea typeface="Urbanist ExtraBold"/>
                <a:cs typeface="Urbanist ExtraBold"/>
                <a:sym typeface="Urbanist ExtraBold"/>
              </a:defRPr>
            </a:lvl5pPr>
            <a:lvl6pPr marL="3657509" lvl="5" indent="-68578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rbanist ExtraBold"/>
              <a:buChar char="■"/>
              <a:defRPr sz="6000">
                <a:solidFill>
                  <a:schemeClr val="lt1"/>
                </a:solidFill>
                <a:latin typeface="Urbanist ExtraBold"/>
                <a:ea typeface="Urbanist ExtraBold"/>
                <a:cs typeface="Urbanist ExtraBold"/>
                <a:sym typeface="Urbanist ExtraBold"/>
              </a:defRPr>
            </a:lvl6pPr>
            <a:lvl7pPr marL="4267093" lvl="6" indent="-68578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rbanist ExtraBold"/>
              <a:buChar char="●"/>
              <a:defRPr sz="6000">
                <a:solidFill>
                  <a:schemeClr val="lt1"/>
                </a:solidFill>
                <a:latin typeface="Urbanist ExtraBold"/>
                <a:ea typeface="Urbanist ExtraBold"/>
                <a:cs typeface="Urbanist ExtraBold"/>
                <a:sym typeface="Urbanist ExtraBold"/>
              </a:defRPr>
            </a:lvl7pPr>
            <a:lvl8pPr marL="4876678" lvl="7" indent="-68578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rbanist ExtraBold"/>
              <a:buChar char="○"/>
              <a:defRPr sz="6000">
                <a:solidFill>
                  <a:schemeClr val="lt1"/>
                </a:solidFill>
                <a:latin typeface="Urbanist ExtraBold"/>
                <a:ea typeface="Urbanist ExtraBold"/>
                <a:cs typeface="Urbanist ExtraBold"/>
                <a:sym typeface="Urbanist ExtraBold"/>
              </a:defRPr>
            </a:lvl8pPr>
            <a:lvl9pPr marL="5486263" lvl="8" indent="-68578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Urbanist ExtraBold"/>
              <a:buChar char="■"/>
              <a:defRPr sz="6000">
                <a:solidFill>
                  <a:schemeClr val="lt1"/>
                </a:solidFill>
                <a:latin typeface="Urbanist ExtraBold"/>
                <a:ea typeface="Urbanist ExtraBold"/>
                <a:cs typeface="Urbanist ExtraBold"/>
                <a:sym typeface="Urbanist ExtraBol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3912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20">
          <p15:clr>
            <a:srgbClr val="E46962"/>
          </p15:clr>
        </p15:guide>
        <p15:guide id="2" pos="420">
          <p15:clr>
            <a:srgbClr val="E46962"/>
          </p15:clr>
        </p15:guide>
        <p15:guide id="3" orient="horz" pos="1123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347B05-A178-AF61-DF1F-74B7C640A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F4CFA-76DD-7DB5-6049-1B60DB70B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32A59-AD6B-A0AF-2139-31F21F5909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44A0B1-6CBA-49F5-B488-EE6D12A8863A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68454-C326-592D-2F3C-1F81DC5AD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57AB2-B20E-0170-3115-02731C9C2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0538B6-3B48-43B0-BC53-993DC85DA2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53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zerowastenw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b94cb2a77e_0_55"/>
          <p:cNvSpPr txBox="1">
            <a:spLocks noGrp="1"/>
          </p:cNvSpPr>
          <p:nvPr>
            <p:ph type="body" idx="1"/>
          </p:nvPr>
        </p:nvSpPr>
        <p:spPr>
          <a:xfrm>
            <a:off x="956200" y="2254335"/>
            <a:ext cx="10279600" cy="183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32500" lnSpcReduction="20000"/>
          </a:bodyPr>
          <a:lstStyle/>
          <a:p>
            <a:pPr marL="0" indent="0" fontAlgn="base">
              <a:buNone/>
            </a:pPr>
            <a:r>
              <a:rPr lang="en-GB" dirty="0"/>
              <a:t>Imagine it's a year from now… in the future…</a:t>
            </a:r>
          </a:p>
          <a:p>
            <a:pPr marL="0" indent="0" fontAlgn="base">
              <a:buNone/>
            </a:pPr>
            <a:r>
              <a:rPr lang="en-GB" dirty="0"/>
              <a:t>Write a postcard to your present self from your future self.</a:t>
            </a:r>
          </a:p>
          <a:p>
            <a:pPr marL="0" indent="0" fontAlgn="base">
              <a:buNone/>
            </a:pPr>
            <a:r>
              <a:rPr lang="en-GB" dirty="0"/>
              <a:t>Capture what progress and impact you've made with </a:t>
            </a:r>
            <a:r>
              <a:rPr lang="en-GB" dirty="0" err="1"/>
              <a:t>ZeroWasteNW</a:t>
            </a:r>
            <a:r>
              <a:rPr lang="en-GB" dirty="0"/>
              <a:t> over the past year.</a:t>
            </a:r>
          </a:p>
          <a:p>
            <a:pPr marL="0" indent="0" fontAlgn="base">
              <a:buNone/>
            </a:pPr>
            <a:r>
              <a:rPr lang="en-GB" dirty="0"/>
              <a:t>Fill and send your postcard to us at : </a:t>
            </a:r>
            <a:r>
              <a:rPr lang="en-GB" dirty="0">
                <a:hlinkClick r:id="rId3"/>
              </a:rPr>
              <a:t>info@zerowastenw.org</a:t>
            </a:r>
            <a:endParaRPr lang="en-GB" dirty="0"/>
          </a:p>
        </p:txBody>
      </p:sp>
      <p:sp>
        <p:nvSpPr>
          <p:cNvPr id="429" name="Google Shape;429;g3b94cb2a77e_0_55"/>
          <p:cNvSpPr txBox="1"/>
          <p:nvPr/>
        </p:nvSpPr>
        <p:spPr>
          <a:xfrm>
            <a:off x="4820767" y="4252201"/>
            <a:ext cx="6822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/>
            <a:r>
              <a:rPr lang="en-GB" sz="2400" b="1" dirty="0">
                <a:solidFill>
                  <a:srgbClr val="FFC000"/>
                </a:solidFill>
                <a:latin typeface="Urbanist"/>
                <a:ea typeface="Urbanist"/>
                <a:cs typeface="Urbanist"/>
                <a:sym typeface="Urbanist"/>
              </a:rPr>
              <a:t>Duplicate a blank postcard and write away!</a:t>
            </a:r>
            <a:endParaRPr sz="2400" b="1" dirty="0">
              <a:solidFill>
                <a:srgbClr val="FFC000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24EF83-98DA-C79B-DADB-803AC0ECC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71" y="612065"/>
            <a:ext cx="2343917" cy="8991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>
          <a:extLst>
            <a:ext uri="{FF2B5EF4-FFF2-40B4-BE49-F238E27FC236}">
              <a16:creationId xmlns:a16="http://schemas.microsoft.com/office/drawing/2014/main" id="{7D1A6CC9-BDFD-3912-88B5-0965D6ED4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b94cb2a77e_0_9">
            <a:extLst>
              <a:ext uri="{FF2B5EF4-FFF2-40B4-BE49-F238E27FC236}">
                <a16:creationId xmlns:a16="http://schemas.microsoft.com/office/drawing/2014/main" id="{CFA8E107-92BC-83AA-FE79-333B23649C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12180" y="1530367"/>
            <a:ext cx="5649579" cy="46464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rmAutofit/>
          </a:bodyPr>
          <a:lstStyle/>
          <a:p>
            <a:pPr marL="0" indent="0">
              <a:spcBef>
                <a:spcPts val="1067"/>
              </a:spcBef>
              <a:buNone/>
            </a:pPr>
            <a:r>
              <a:rPr lang="en-GB" dirty="0">
                <a:latin typeface="Schoolbell"/>
                <a:ea typeface="Schoolbell"/>
                <a:cs typeface="Schoolbell"/>
                <a:sym typeface="Schoolbell"/>
              </a:rPr>
              <a:t>.</a:t>
            </a:r>
            <a:endParaRPr dirty="0">
              <a:latin typeface="Schoolbell"/>
              <a:ea typeface="Schoolbell"/>
              <a:cs typeface="Schoolbell"/>
              <a:sym typeface="Schoolbell"/>
            </a:endParaRPr>
          </a:p>
        </p:txBody>
      </p:sp>
      <p:cxnSp>
        <p:nvCxnSpPr>
          <p:cNvPr id="436" name="Google Shape;436;g3b94cb2a77e_0_9">
            <a:extLst>
              <a:ext uri="{FF2B5EF4-FFF2-40B4-BE49-F238E27FC236}">
                <a16:creationId xmlns:a16="http://schemas.microsoft.com/office/drawing/2014/main" id="{60734B46-593E-1986-8429-047C46483992}"/>
              </a:ext>
            </a:extLst>
          </p:cNvPr>
          <p:cNvCxnSpPr/>
          <p:nvPr/>
        </p:nvCxnSpPr>
        <p:spPr>
          <a:xfrm>
            <a:off x="5623556" y="633600"/>
            <a:ext cx="0" cy="5590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8" name="Google Shape;438;g3b94cb2a77e_0_9">
            <a:extLst>
              <a:ext uri="{FF2B5EF4-FFF2-40B4-BE49-F238E27FC236}">
                <a16:creationId xmlns:a16="http://schemas.microsoft.com/office/drawing/2014/main" id="{83689BAB-4C77-1D42-29ED-15649E58149F}"/>
              </a:ext>
            </a:extLst>
          </p:cNvPr>
          <p:cNvSpPr txBox="1"/>
          <p:nvPr/>
        </p:nvSpPr>
        <p:spPr>
          <a:xfrm>
            <a:off x="2876549" y="5037248"/>
            <a:ext cx="2545600" cy="576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1667" tIns="131667" rIns="131667" bIns="131667" anchor="t" anchorCtr="0">
            <a:spAutoFit/>
          </a:bodyPr>
          <a:lstStyle/>
          <a:p>
            <a:pPr algn="r"/>
            <a:r>
              <a:rPr lang="en-US" sz="1008" dirty="0">
                <a:solidFill>
                  <a:schemeClr val="dk1"/>
                </a:solidFill>
                <a:latin typeface="Urbanist Light"/>
                <a:ea typeface="Urbanist Light"/>
                <a:cs typeface="Urbanist Light"/>
                <a:sym typeface="Urbanist Light"/>
              </a:rPr>
              <a:t>Derry</a:t>
            </a:r>
            <a:endParaRPr sz="1008" dirty="0">
              <a:solidFill>
                <a:schemeClr val="dk1"/>
              </a:solidFill>
              <a:latin typeface="Urbanist Light"/>
              <a:ea typeface="Urbanist Light"/>
              <a:cs typeface="Urbanist Light"/>
              <a:sym typeface="Urbanist Light"/>
            </a:endParaRPr>
          </a:p>
          <a:p>
            <a:pPr algn="r"/>
            <a:r>
              <a:rPr lang="en-GB" sz="1008" dirty="0">
                <a:solidFill>
                  <a:schemeClr val="dk1"/>
                </a:solidFill>
                <a:latin typeface="Urbanist Light"/>
                <a:ea typeface="Urbanist Light"/>
                <a:cs typeface="Urbanist Light"/>
                <a:sym typeface="Urbanist Light"/>
              </a:rPr>
              <a:t>Credit: </a:t>
            </a:r>
            <a:r>
              <a:rPr lang="en-GB" sz="1008" dirty="0">
                <a:solidFill>
                  <a:schemeClr val="dk1"/>
                </a:solidFill>
                <a:latin typeface="Urbanist Light"/>
                <a:ea typeface="Urbanist Light"/>
                <a:cs typeface="Urbanist Light"/>
              </a:rPr>
              <a:t>K. Mitch Hodge</a:t>
            </a:r>
            <a:r>
              <a:rPr lang="en-GB" sz="1008" dirty="0">
                <a:solidFill>
                  <a:schemeClr val="dk1"/>
                </a:solidFill>
                <a:latin typeface="Urbanist Light"/>
                <a:ea typeface="Urbanist Light"/>
                <a:cs typeface="Urbanist Light"/>
                <a:sym typeface="Urbanist Light"/>
              </a:rPr>
              <a:t>, </a:t>
            </a:r>
            <a:r>
              <a:rPr lang="en-GB" sz="1008" dirty="0" err="1">
                <a:solidFill>
                  <a:schemeClr val="dk1"/>
                </a:solidFill>
                <a:latin typeface="Urbanist Light"/>
                <a:ea typeface="Urbanist Light"/>
                <a:cs typeface="Urbanist Light"/>
                <a:sym typeface="Urbanist Light"/>
              </a:rPr>
              <a:t>Unsplash</a:t>
            </a:r>
            <a:endParaRPr sz="1008" dirty="0">
              <a:solidFill>
                <a:schemeClr val="dk1"/>
              </a:solidFill>
              <a:latin typeface="Urbanist Light"/>
              <a:ea typeface="Urbanist Light"/>
              <a:cs typeface="Urbanist Light"/>
              <a:sym typeface="Urbanist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FACB1F-463A-621C-0F73-3E29EF79F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5" y="1579885"/>
            <a:ext cx="5152534" cy="32207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22CAEB-BDC7-DA51-68E9-19A1D8267A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471" y="423863"/>
            <a:ext cx="1171573" cy="115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08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69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Schoolbell</vt:lpstr>
      <vt:lpstr>Urbanist</vt:lpstr>
      <vt:lpstr>Urbanist ExtraBold</vt:lpstr>
      <vt:lpstr>Urbanist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Bryony Roberts</dc:creator>
  <cp:lastModifiedBy>Conall Morrison</cp:lastModifiedBy>
  <cp:revision>4</cp:revision>
  <dcterms:created xsi:type="dcterms:W3CDTF">2026-02-06T13:37:17Z</dcterms:created>
  <dcterms:modified xsi:type="dcterms:W3CDTF">2026-02-10T10:11:53Z</dcterms:modified>
</cp:coreProperties>
</file>